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53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Работа в группах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/>
              <a:t>ДЕЕПРИЧАСТИЕ</a:t>
            </a:r>
            <a:endParaRPr lang="ru-RU" sz="4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260648"/>
            <a:ext cx="3013348" cy="22469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56" y="3861048"/>
            <a:ext cx="3090692" cy="2505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42742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1. Задание </a:t>
            </a:r>
            <a:br>
              <a:rPr lang="ru-RU" dirty="0" smtClean="0"/>
            </a:br>
            <a:r>
              <a:rPr lang="ru-RU" dirty="0" smtClean="0">
                <a:solidFill>
                  <a:srgbClr val="FF0000"/>
                </a:solidFill>
              </a:rPr>
              <a:t>кто больше</a:t>
            </a:r>
            <a:r>
              <a:rPr lang="ru-RU" dirty="0" smtClean="0">
                <a:solidFill>
                  <a:srgbClr val="FF0000"/>
                </a:solidFill>
                <a:latin typeface="Arial"/>
                <a:cs typeface="Arial"/>
              </a:rPr>
              <a:t>?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36912"/>
            <a:ext cx="7239000" cy="3818824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sz="5400" dirty="0" smtClean="0"/>
              <a:t>А   Б   В  Г   Д  Ж   З</a:t>
            </a:r>
          </a:p>
          <a:p>
            <a:pPr marL="0" indent="0" algn="ctr">
              <a:buNone/>
            </a:pPr>
            <a:endParaRPr lang="ru-RU" sz="5400" dirty="0"/>
          </a:p>
          <a:p>
            <a:pPr marL="0" indent="0" algn="ctr">
              <a:buNone/>
            </a:pPr>
            <a:endParaRPr lang="ru-RU" sz="5400" dirty="0" smtClean="0"/>
          </a:p>
          <a:p>
            <a:pPr marL="0" indent="0" algn="ctr">
              <a:buNone/>
            </a:pPr>
            <a:endParaRPr lang="ru-RU" sz="5400" dirty="0"/>
          </a:p>
          <a:p>
            <a:pPr marL="0" indent="0" algn="ctr">
              <a:buNone/>
            </a:pPr>
            <a:r>
              <a:rPr lang="ru-RU" sz="2800" dirty="0" smtClean="0"/>
              <a:t>Из представленных букв придумать </a:t>
            </a:r>
          </a:p>
          <a:p>
            <a:pPr marL="0" indent="0" algn="ctr">
              <a:buNone/>
            </a:pPr>
            <a:r>
              <a:rPr lang="ru-RU" sz="2800" dirty="0" smtClean="0"/>
              <a:t>как можно больше деепричастий.</a:t>
            </a:r>
            <a:endParaRPr lang="ru-RU" sz="2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04664"/>
            <a:ext cx="2237243" cy="18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3209" y="391109"/>
            <a:ext cx="2236787" cy="180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2218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2. Задание </a:t>
            </a:r>
            <a:br>
              <a:rPr lang="ru-RU" dirty="0" smtClean="0"/>
            </a:br>
            <a:r>
              <a:rPr lang="ru-RU" dirty="0" smtClean="0">
                <a:solidFill>
                  <a:srgbClr val="FF0000"/>
                </a:solidFill>
              </a:rPr>
              <a:t>я рисую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7499176" cy="4525963"/>
          </a:xfrm>
        </p:spPr>
        <p:txBody>
          <a:bodyPr/>
          <a:lstStyle/>
          <a:p>
            <a:pPr algn="ctr"/>
            <a:r>
              <a:rPr lang="ru-RU" dirty="0" smtClean="0"/>
              <a:t>Изобразить  деепричастие ввиде рисунка, не забывая про правило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708920"/>
            <a:ext cx="4889227" cy="3666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60249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3. Задание</a:t>
            </a:r>
            <a:br>
              <a:rPr lang="ru-RU" dirty="0" smtClean="0"/>
            </a:br>
            <a:r>
              <a:rPr lang="ru-RU" dirty="0" smtClean="0">
                <a:solidFill>
                  <a:srgbClr val="FF0000"/>
                </a:solidFill>
              </a:rPr>
              <a:t>фразеологизмы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smtClean="0"/>
              <a:t>Из представленных фразеологизмов составить рассказ, устно раскрыть значение фразеологизмов.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134"/>
          <a:stretch/>
        </p:blipFill>
        <p:spPr bwMode="auto">
          <a:xfrm>
            <a:off x="899592" y="2924062"/>
            <a:ext cx="6876256" cy="39125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44017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4. Задание  </a:t>
            </a:r>
            <a:br>
              <a:rPr lang="ru-RU" dirty="0" smtClean="0"/>
            </a:br>
            <a:r>
              <a:rPr lang="ru-RU" dirty="0" smtClean="0">
                <a:solidFill>
                  <a:srgbClr val="FF0000"/>
                </a:solidFill>
              </a:rPr>
              <a:t>кроссворд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71" y="1484784"/>
            <a:ext cx="6672741" cy="468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8381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5. Задание </a:t>
            </a:r>
            <a:br>
              <a:rPr lang="ru-RU" dirty="0" smtClean="0"/>
            </a:br>
            <a:r>
              <a:rPr lang="ru-RU" dirty="0" smtClean="0">
                <a:solidFill>
                  <a:srgbClr val="FF0000"/>
                </a:solidFill>
              </a:rPr>
              <a:t>АКТЁРЫ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514172"/>
            <a:ext cx="3789280" cy="28536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32" t="3796" r="17458" b="8973"/>
          <a:stretch/>
        </p:blipFill>
        <p:spPr bwMode="auto">
          <a:xfrm>
            <a:off x="5220072" y="934970"/>
            <a:ext cx="2992847" cy="34587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4335847"/>
            <a:ext cx="3019368" cy="239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63386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6. Задание</a:t>
            </a:r>
            <a:br>
              <a:rPr lang="ru-RU" dirty="0" smtClean="0"/>
            </a:br>
            <a:r>
              <a:rPr lang="ru-RU" dirty="0" smtClean="0">
                <a:solidFill>
                  <a:srgbClr val="FF0000"/>
                </a:solidFill>
              </a:rPr>
              <a:t>музыкальная пауза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805264"/>
            <a:ext cx="7239000" cy="650472"/>
          </a:xfrm>
        </p:spPr>
        <p:txBody>
          <a:bodyPr>
            <a:normAutofit fontScale="85000" lnSpcReduction="10000"/>
          </a:bodyPr>
          <a:lstStyle/>
          <a:p>
            <a:pPr algn="ctr"/>
            <a:r>
              <a:rPr lang="ru-RU" dirty="0" smtClean="0"/>
              <a:t>Вспомнить песни с использованием деепричастий</a:t>
            </a:r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700808"/>
            <a:ext cx="5832648" cy="32808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62907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6686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48</TotalTime>
  <Words>63</Words>
  <Application>Microsoft Office PowerPoint</Application>
  <PresentationFormat>Экран (4:3)</PresentationFormat>
  <Paragraphs>17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Изящная</vt:lpstr>
      <vt:lpstr>Работа в группах</vt:lpstr>
      <vt:lpstr>1. Задание  кто больше?</vt:lpstr>
      <vt:lpstr>2. Задание  я рисую</vt:lpstr>
      <vt:lpstr>3. Задание фразеологизмы</vt:lpstr>
      <vt:lpstr>4. Задание   кроссворд</vt:lpstr>
      <vt:lpstr>5. Задание  АКТЁРЫ</vt:lpstr>
      <vt:lpstr>6. Задание музыкальная пауза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Работа в группах</dc:title>
  <dc:creator>Попадык Константин</dc:creator>
  <cp:lastModifiedBy>1</cp:lastModifiedBy>
  <cp:revision>5</cp:revision>
  <dcterms:created xsi:type="dcterms:W3CDTF">2022-01-23T08:59:31Z</dcterms:created>
  <dcterms:modified xsi:type="dcterms:W3CDTF">2022-01-23T10:00:22Z</dcterms:modified>
</cp:coreProperties>
</file>