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21.11.2021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Причастие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Игра в группах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4105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9965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0" y="0"/>
            <a:ext cx="91414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8032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sz="4800" dirty="0" smtClean="0">
                <a:solidFill>
                  <a:srgbClr val="0070C0"/>
                </a:solidFill>
              </a:rPr>
              <a:t>РЕДАКТОРЫ </a:t>
            </a:r>
          </a:p>
          <a:p>
            <a:endParaRPr lang="ru-RU" sz="480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</a:rPr>
              <a:t>Прочитайте текст и исправьте грамматические ошибки при употреблении причастного оборота.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7278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/>
              <a:t>  Уважаемые имеющие соседи собак. Просим вас гулять с животными в местах отведенные для этой цели. Не гуляйте с собаками на газонах цветущихся вокруг нашего дома. Не портите радующихся глаз зелень и цветы. Особое внимание обратите на заботливо подметенные тротуары дворником.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464315"/>
            <a:ext cx="1656184" cy="218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4172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513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Подготовиться к контрольному диктанту  по теме</a:t>
            </a:r>
            <a:r>
              <a:rPr lang="ru-RU" sz="4800" dirty="0" smtClean="0">
                <a:latin typeface="Arial"/>
                <a:cs typeface="Arial"/>
              </a:rPr>
              <a:t>: </a:t>
            </a:r>
          </a:p>
          <a:p>
            <a:pPr marL="0" indent="0" algn="ctr">
              <a:buNone/>
            </a:pPr>
            <a:r>
              <a:rPr lang="ru-RU" sz="4800" dirty="0" smtClean="0">
                <a:latin typeface="Arial"/>
                <a:cs typeface="Arial"/>
              </a:rPr>
              <a:t>Причастный оборот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77299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>
                <a:solidFill>
                  <a:srgbClr val="0070C0"/>
                </a:solidFill>
                <a:latin typeface="Arial"/>
                <a:cs typeface="Arial"/>
              </a:rPr>
              <a:t>ТВОРЧЕСКИЙ ПОРТРЕТ ПРИЧАСТИЯ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Изобразить причастие и все, что вы о нем знаете ввиде рисунка.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80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26" t="35204" r="21677" b="2696"/>
          <a:stretch/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0936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9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1265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Подобрать как можно больше  причастий </a:t>
            </a:r>
            <a:r>
              <a:rPr lang="ru-RU" sz="4400" dirty="0" smtClean="0">
                <a:cs typeface="Arial"/>
              </a:rPr>
              <a:t>(действительных и страдательных) к теме</a:t>
            </a:r>
            <a:r>
              <a:rPr lang="ru-RU" sz="4400" dirty="0" smtClean="0">
                <a:latin typeface="Arial"/>
                <a:cs typeface="Arial"/>
              </a:rPr>
              <a:t>: </a:t>
            </a:r>
            <a:r>
              <a:rPr lang="ru-RU" sz="4400" dirty="0" smtClean="0">
                <a:cs typeface="Arial"/>
              </a:rPr>
              <a:t>ШКОЛА</a:t>
            </a:r>
            <a:endParaRPr lang="ru-RU" sz="4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933056"/>
            <a:ext cx="3240360" cy="212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692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 Разгадать кроссворд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764704"/>
            <a:ext cx="3299603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1545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50"/>
          <a:stretch/>
        </p:blipFill>
        <p:spPr bwMode="auto">
          <a:xfrm>
            <a:off x="-33802" y="548680"/>
            <a:ext cx="9144000" cy="5633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5199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Описать картину </a:t>
            </a:r>
          </a:p>
          <a:p>
            <a:pPr marL="0" indent="0" algn="ctr">
              <a:buNone/>
            </a:pPr>
            <a:r>
              <a:rPr lang="ru-RU" sz="4800" dirty="0" smtClean="0"/>
              <a:t>при помощи  причастий и причастных оборотов.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6196205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3818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140</TotalTime>
  <Words>123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NewsPrint</vt:lpstr>
      <vt:lpstr>Причастие</vt:lpstr>
      <vt:lpstr>1 задание</vt:lpstr>
      <vt:lpstr>Презентация PowerPoint</vt:lpstr>
      <vt:lpstr>Презентация PowerPoint</vt:lpstr>
      <vt:lpstr>2 задание</vt:lpstr>
      <vt:lpstr>3 Разгадать кроссворд</vt:lpstr>
      <vt:lpstr>Презентация PowerPoint</vt:lpstr>
      <vt:lpstr>4 задание</vt:lpstr>
      <vt:lpstr>Презентация PowerPoint</vt:lpstr>
      <vt:lpstr>Презентация PowerPoint</vt:lpstr>
      <vt:lpstr>Презентация PowerPoint</vt:lpstr>
      <vt:lpstr>5 ЗАДАНИЕ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Причастие</dc:title>
  <dc:creator>Попадык Константин</dc:creator>
  <cp:lastModifiedBy>1</cp:lastModifiedBy>
  <cp:revision>6</cp:revision>
  <dcterms:created xsi:type="dcterms:W3CDTF">2021-11-21T05:04:07Z</dcterms:created>
  <dcterms:modified xsi:type="dcterms:W3CDTF">2021-11-21T07:35:34Z</dcterms:modified>
</cp:coreProperties>
</file>