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196752"/>
            <a:ext cx="6768752" cy="453650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/>
              <a:t>Обособление определений </a:t>
            </a:r>
            <a:br>
              <a:rPr lang="ru-RU" b="1" dirty="0" smtClean="0"/>
            </a:br>
            <a:r>
              <a:rPr lang="ru-RU" b="1" dirty="0" smtClean="0"/>
              <a:t>и </a:t>
            </a:r>
            <a:br>
              <a:rPr lang="ru-RU" b="1" dirty="0" smtClean="0"/>
            </a:br>
            <a:r>
              <a:rPr lang="ru-RU" b="1" dirty="0" smtClean="0"/>
              <a:t>обстоятельств </a:t>
            </a:r>
            <a:br>
              <a:rPr lang="ru-RU" b="1" dirty="0" smtClean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158675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6965245" cy="1202485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Разминка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916832"/>
            <a:ext cx="7128792" cy="417646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Обособление – это… </a:t>
            </a:r>
          </a:p>
          <a:p>
            <a:endParaRPr lang="ru-RU" sz="3200" dirty="0"/>
          </a:p>
          <a:p>
            <a:r>
              <a:rPr lang="ru-RU" sz="3200" dirty="0" smtClean="0"/>
              <a:t>Обстоятельство – это….. </a:t>
            </a:r>
          </a:p>
          <a:p>
            <a:endParaRPr lang="ru-RU" sz="3200" dirty="0"/>
          </a:p>
          <a:p>
            <a:r>
              <a:rPr lang="ru-RU" sz="3200" dirty="0" smtClean="0"/>
              <a:t>Определение – это……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765660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Расставьте знаки препинания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119256"/>
            <a:ext cx="7344816" cy="3974039"/>
          </a:xfrm>
        </p:spPr>
        <p:txBody>
          <a:bodyPr/>
          <a:lstStyle/>
          <a:p>
            <a:pPr algn="just"/>
            <a:r>
              <a:rPr lang="ru-RU" dirty="0" smtClean="0"/>
              <a:t>1</a:t>
            </a:r>
            <a:r>
              <a:rPr lang="ru-RU" sz="2800" dirty="0" smtClean="0"/>
              <a:t>. Город раскинувшийся со всеми своими колокольчиками и башнями на правом берегу реки поражал воображение путешественников. </a:t>
            </a:r>
          </a:p>
          <a:p>
            <a:pPr algn="just"/>
            <a:endParaRPr lang="ru-RU" sz="2800" dirty="0"/>
          </a:p>
          <a:p>
            <a:pPr algn="just"/>
            <a:r>
              <a:rPr lang="ru-RU" sz="2800" dirty="0" smtClean="0"/>
              <a:t>2. Рыбак склонившись лицом к самой воде высматривал что-то в глубине.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34073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Домашняя работа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844824"/>
            <a:ext cx="6912768" cy="4176464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Обособленные дополнения</a:t>
            </a:r>
            <a:r>
              <a:rPr lang="ru-RU" sz="3200" dirty="0" smtClean="0">
                <a:solidFill>
                  <a:srgbClr val="FF0000"/>
                </a:solidFill>
                <a:latin typeface="Arial"/>
                <a:cs typeface="Arial"/>
              </a:rPr>
              <a:t>: </a:t>
            </a:r>
          </a:p>
          <a:p>
            <a:pPr algn="ctr"/>
            <a:r>
              <a:rPr lang="ru-RU" dirty="0" smtClean="0">
                <a:latin typeface="Arial"/>
                <a:cs typeface="Arial"/>
              </a:rPr>
              <a:t>1. Составить 7 предложений, графически выделить грамматическую основу и  обособление, подписать, чем осложнено. </a:t>
            </a:r>
          </a:p>
          <a:p>
            <a:pPr algn="ctr"/>
            <a:endParaRPr lang="ru-RU" dirty="0">
              <a:latin typeface="Arial"/>
              <a:cs typeface="Arial"/>
            </a:endParaRPr>
          </a:p>
          <a:p>
            <a:pPr algn="ctr"/>
            <a:r>
              <a:rPr lang="ru-RU" dirty="0" smtClean="0">
                <a:latin typeface="Arial"/>
                <a:cs typeface="Arial"/>
              </a:rPr>
              <a:t>2. Синтаксический разбор предложения на выбор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21904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21</TotalTime>
  <Words>79</Words>
  <Application>Microsoft Office PowerPoint</Application>
  <PresentationFormat>Экран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Кнопка</vt:lpstr>
      <vt:lpstr>Обособление определений  и  обстоятельств  </vt:lpstr>
      <vt:lpstr>Разминка</vt:lpstr>
      <vt:lpstr>Расставьте знаки препинания</vt:lpstr>
      <vt:lpstr>Домашняя работа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Обособление определений  и  обстоятельств  </dc:title>
  <dc:creator>Попадык Константин</dc:creator>
  <cp:lastModifiedBy>1</cp:lastModifiedBy>
  <cp:revision>2</cp:revision>
  <dcterms:created xsi:type="dcterms:W3CDTF">2022-04-24T10:17:03Z</dcterms:created>
  <dcterms:modified xsi:type="dcterms:W3CDTF">2022-04-24T10:46:22Z</dcterms:modified>
</cp:coreProperties>
</file>