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1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102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8" r="1264" b="50092"/>
          <a:stretch/>
        </p:blipFill>
        <p:spPr bwMode="auto">
          <a:xfrm>
            <a:off x="-33361" y="-5188"/>
            <a:ext cx="8964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5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56" b="4603"/>
          <a:stretch/>
        </p:blipFill>
        <p:spPr bwMode="auto">
          <a:xfrm>
            <a:off x="-29092" y="-428"/>
            <a:ext cx="9173092" cy="685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78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15302"/>
            <a:ext cx="9753600" cy="68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619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Попадык Константин</dc:creator>
  <cp:lastModifiedBy>1</cp:lastModifiedBy>
  <cp:revision>1</cp:revision>
  <dcterms:created xsi:type="dcterms:W3CDTF">2022-03-31T15:40:14Z</dcterms:created>
  <dcterms:modified xsi:type="dcterms:W3CDTF">2022-03-31T15:44:55Z</dcterms:modified>
</cp:coreProperties>
</file>