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57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DE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429000"/>
            <a:ext cx="7992888" cy="237626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5400" dirty="0" smtClean="0"/>
              <a:t>Однородные и неоднородные определения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8858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782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749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61" y="-31039"/>
            <a:ext cx="9175929" cy="6881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844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914456" cy="43993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/>
              <a:t>Наступила тёп­лая, ясная осень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Мы </a:t>
            </a:r>
            <a:r>
              <a:rPr lang="ru-RU" sz="2800" dirty="0"/>
              <a:t>сиде­ли воз­ле малень­ко­го, изящ­но­го сто­ли­ка, накры­то­го ажур­ной салфеткой</a:t>
            </a:r>
            <a:r>
              <a:rPr lang="ru-RU" sz="2800" dirty="0" smtClean="0"/>
              <a:t>. </a:t>
            </a:r>
          </a:p>
          <a:p>
            <a:r>
              <a:rPr lang="ru-RU" sz="2800" dirty="0"/>
              <a:t>Машина затор­мо­зи­ла воз­ле малень­ко­го дере­вян­но­го </a:t>
            </a:r>
            <a:r>
              <a:rPr lang="ru-RU" sz="2800" dirty="0" smtClean="0"/>
              <a:t>домика.  </a:t>
            </a:r>
          </a:p>
          <a:p>
            <a:r>
              <a:rPr lang="ru-RU" sz="2800" dirty="0"/>
              <a:t>На ней была наде­та ста­рень­кая бабуш­ки­на </a:t>
            </a:r>
            <a:r>
              <a:rPr lang="ru-RU" sz="2800" dirty="0" smtClean="0"/>
              <a:t>кофта.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96630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тетради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46085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На ее руке </a:t>
            </a:r>
            <a:r>
              <a:rPr lang="ru-RU" sz="2800" dirty="0" smtClean="0"/>
              <a:t>сверкало кружевное серебряное </a:t>
            </a:r>
            <a:r>
              <a:rPr lang="ru-RU" sz="2800" dirty="0"/>
              <a:t>кольцо</a:t>
            </a:r>
            <a:r>
              <a:rPr lang="ru-RU" sz="2800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За </a:t>
            </a:r>
            <a:r>
              <a:rPr lang="ru-RU" sz="2800" dirty="0"/>
              <a:t>домом </a:t>
            </a:r>
            <a:r>
              <a:rPr lang="ru-RU" sz="2800" dirty="0" smtClean="0"/>
              <a:t>спускался </a:t>
            </a:r>
            <a:r>
              <a:rPr lang="ru-RU" sz="2800" dirty="0"/>
              <a:t>к реке </a:t>
            </a:r>
            <a:r>
              <a:rPr lang="ru-RU" sz="2800" dirty="0" smtClean="0"/>
              <a:t>запущенный яблоневый </a:t>
            </a:r>
            <a:r>
              <a:rPr lang="ru-RU" sz="2800" dirty="0" smtClean="0"/>
              <a:t>сад.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0000"/>
                </a:solidFill>
              </a:rPr>
              <a:t>Лунный ясный</a:t>
            </a:r>
            <a:r>
              <a:rPr lang="ru-RU" sz="2800" dirty="0">
                <a:solidFill>
                  <a:srgbClr val="000000"/>
                </a:solidFill>
              </a:rPr>
              <a:t> вечер </a:t>
            </a:r>
            <a:r>
              <a:rPr lang="ru-RU" sz="2800" dirty="0" smtClean="0">
                <a:solidFill>
                  <a:srgbClr val="000000"/>
                </a:solidFill>
              </a:rPr>
              <a:t> наступил внезапно.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0000"/>
                </a:solidFill>
              </a:rPr>
              <a:t>Радостное праздничное лучезарное</a:t>
            </a:r>
            <a:r>
              <a:rPr lang="ru-RU" sz="2800" dirty="0">
                <a:solidFill>
                  <a:srgbClr val="000000"/>
                </a:solidFill>
              </a:rPr>
              <a:t> </a:t>
            </a:r>
            <a:r>
              <a:rPr lang="ru-RU" sz="2800" dirty="0" smtClean="0">
                <a:solidFill>
                  <a:srgbClr val="000000"/>
                </a:solidFill>
              </a:rPr>
              <a:t>настроение сегодня было у моего брата.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1944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53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00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3600" b="1" dirty="0" smtClean="0"/>
              <a:t>Придумать рассказ </a:t>
            </a:r>
            <a:r>
              <a:rPr lang="ru-RU" sz="3600" b="1" dirty="0" smtClean="0">
                <a:cs typeface="Arial"/>
              </a:rPr>
              <a:t>(20 предложений), включив однородные и неоднородные определения. </a:t>
            </a:r>
          </a:p>
          <a:p>
            <a:pPr>
              <a:buFont typeface="Wingdings" pitchFamily="2" charset="2"/>
              <a:buChar char="q"/>
            </a:pPr>
            <a:r>
              <a:rPr lang="ru-RU" sz="3600" dirty="0" smtClean="0">
                <a:cs typeface="Arial"/>
              </a:rPr>
              <a:t>Обязательно графически подчеркнуть определения. </a:t>
            </a:r>
          </a:p>
          <a:p>
            <a:pPr>
              <a:buFont typeface="Wingdings" pitchFamily="2" charset="2"/>
              <a:buChar char="q"/>
            </a:pPr>
            <a:r>
              <a:rPr lang="ru-RU" sz="3600" dirty="0">
                <a:cs typeface="Arial"/>
              </a:rPr>
              <a:t> </a:t>
            </a:r>
            <a:r>
              <a:rPr lang="ru-RU" sz="3600" dirty="0" smtClean="0">
                <a:cs typeface="Arial"/>
              </a:rPr>
              <a:t>Жанровая специфика</a:t>
            </a:r>
            <a:r>
              <a:rPr lang="ru-RU" sz="3600" dirty="0" smtClean="0">
                <a:latin typeface="Arial"/>
                <a:cs typeface="Arial"/>
              </a:rPr>
              <a:t>: юмор, сказка, триллер.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03423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127</TotalTime>
  <Words>90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Однородные и неоднородные определения</vt:lpstr>
      <vt:lpstr>Слайд 2</vt:lpstr>
      <vt:lpstr>Слайд 3</vt:lpstr>
      <vt:lpstr>Слайд 4</vt:lpstr>
      <vt:lpstr>Примеры  </vt:lpstr>
      <vt:lpstr>Работа в тетради</vt:lpstr>
      <vt:lpstr>Слайд 7</vt:lpstr>
      <vt:lpstr>Слайд 8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и неоднородные определения</dc:title>
  <dc:creator>Попадык Константин</dc:creator>
  <cp:lastModifiedBy>Admin</cp:lastModifiedBy>
  <cp:revision>6</cp:revision>
  <dcterms:created xsi:type="dcterms:W3CDTF">2022-02-27T11:19:07Z</dcterms:created>
  <dcterms:modified xsi:type="dcterms:W3CDTF">2022-02-28T04:10:11Z</dcterms:modified>
</cp:coreProperties>
</file>