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26.11.2023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  <p:pic>
        <p:nvPicPr>
          <p:cNvPr id="3074" name="Picture 2" descr="https://prezentacii.org/upload/cloud/19/05/148493/images/screen22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323528" y="188640"/>
            <a:ext cx="8381504" cy="6286128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1. КОЛИЧЕСТВО АРГУМЕНТОВ.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pPr algn="ctr"/>
            <a:r>
              <a:rPr lang="ru-RU" dirty="0" smtClean="0"/>
              <a:t>Выпускник </a:t>
            </a:r>
            <a:r>
              <a:rPr lang="ru-RU" dirty="0" smtClean="0"/>
              <a:t>должен привлечь не менее ОДНОГО произведения отечественной или мировой литературы, избирая свой путь использования литературного материала. При этом можно показать любой уровень осмысления текста: от элементов смыслового анализа (например, анализ тематики, проблематики, сюжета, характеров и т.п.) до комплексного анализа произведения. Не следует перегружать сочинение литературными аргументами ни для набора слов, ни для получения хорошей оценки. Лучше один аргумент, но качественный, чем 2-3 поверхностных.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2. ЛИТЕРАТУРНЫЙ МАТЕРИАЛ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pPr algn="ctr"/>
            <a:r>
              <a:rPr lang="ru-RU" dirty="0" smtClean="0"/>
              <a:t>Можно </a:t>
            </a:r>
            <a:r>
              <a:rPr lang="ru-RU" dirty="0" smtClean="0"/>
              <a:t>привлекать не только художественные произведения, но и дневники, мемуары, публицистику, произведения устного народного творчества (❗за исключением малых жанров), другие источники отечественной или мировой литературы.</a:t>
            </a:r>
          </a:p>
          <a:p>
            <a:pPr algn="ctr"/>
            <a:r>
              <a:rPr lang="ru-RU" dirty="0" smtClean="0"/>
              <a:t>Важно привлекать произведения, в которых отражена проблематика, отраженная в теме сочинения. "Притягивание за уши" сделает ваш аргумент слабым, а может и вовсе привести вас к фактическим ошибкам.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3. КАЧЕСТВО АРГУМЕНТА.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>
            <a:normAutofit fontScale="70000" lnSpcReduction="20000"/>
          </a:bodyPr>
          <a:lstStyle/>
          <a:p>
            <a:pPr algn="ctr"/>
            <a:r>
              <a:rPr lang="ru-RU" dirty="0" smtClean="0"/>
              <a:t>Аргумент </a:t>
            </a:r>
            <a:r>
              <a:rPr lang="ru-RU" dirty="0" smtClean="0"/>
              <a:t>должен подтверждать тезис и быть убедительным. Чтобы аргумент был убедительным, вы должны хорошо знать произведение, которое привлекаете. Так вы сможете хорошо раскрыть тему и не допустить фактических ошибок. Однако знать сюжет произведения недостаточно, мы рекомендуем обращаться с литературоведческим статьям, словарям и аналитическим материалам.</a:t>
            </a:r>
          </a:p>
          <a:p>
            <a:pPr algn="ctr"/>
            <a:r>
              <a:rPr lang="ru-RU" dirty="0" smtClean="0"/>
              <a:t>Важно понимать, что аргумент и пересказ произведения - это не одно и то же. При пересказе мы передаем содержание своими словами, а при аргументации создаем собственный текст, опираясь на литературный источник. Полноценный аргумент должен состоять из литературных примеров и микровыводов (сентенции), которые помогают избежать формального привлечения произведения. Другими словами, необходимо комментировать привлекаемое произведение.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/>
              <a:t>4. ФАКТИЧЕСКИЕ ОШИБКИ</a:t>
            </a:r>
            <a:br>
              <a:rPr lang="ru-RU" b="1" dirty="0" smtClean="0"/>
            </a:b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algn="ctr"/>
            <a:r>
              <a:rPr lang="ru-RU" dirty="0" smtClean="0"/>
              <a:t>Можно </a:t>
            </a:r>
            <a:r>
              <a:rPr lang="ru-RU" dirty="0" smtClean="0"/>
              <a:t>образно поделить на идейные и формальные. Конечно, идею, пафос произведения можно трактовать по-разному. Даже знаменитые критики спорили время от времени (яркий пример - спор Добролюбова и Писарева о Екатерине - героине "Грозы"). Но все-таки фраза "героиня покончила с собой, потому что ее бросил Борис" сразу покажет эксперту, что вы не очень хорошо знаете произведение, оцениваете его поверхностно.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649491"/>
          </a:xfr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algn="ctr"/>
            <a:r>
              <a:rPr lang="ru-RU" b="1" dirty="0" smtClean="0"/>
              <a:t>К формальным относятся ошибки:</a:t>
            </a:r>
          </a:p>
          <a:p>
            <a:pPr algn="ctr"/>
            <a:r>
              <a:rPr lang="ru-RU" dirty="0" smtClean="0"/>
              <a:t>в именах, фамилиях и инициалах писателей; в именах героев; в названиях произведений и их авторстве; в указании жанра произведения и использовании теоретико-литературных и историко-литературных понятий; в указании места действия; при цитировании с использованием кавычек;</a:t>
            </a:r>
          </a:p>
          <a:p>
            <a:pPr algn="ctr"/>
            <a:r>
              <a:rPr lang="ru-RU" dirty="0" smtClean="0"/>
              <a:t>в описании сюжета (например, придумывание сюжетных поворотов, отсутствующих в произведении);</a:t>
            </a:r>
          </a:p>
          <a:p>
            <a:pPr algn="ctr"/>
            <a:r>
              <a:rPr lang="ru-RU" dirty="0" smtClean="0"/>
              <a:t>в трактовке произведений.</a:t>
            </a:r>
          </a:p>
          <a:p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414</Words>
  <Application>Microsoft Office PowerPoint</Application>
  <PresentationFormat>Экран (4:3)</PresentationFormat>
  <Paragraphs>14</Paragraphs>
  <Slides>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7" baseType="lpstr">
      <vt:lpstr>Тема Office</vt:lpstr>
      <vt:lpstr>Слайд 1</vt:lpstr>
      <vt:lpstr>1. КОЛИЧЕСТВО АРГУМЕНТОВ. </vt:lpstr>
      <vt:lpstr>2. ЛИТЕРАТУРНЫЙ МАТЕРИАЛ </vt:lpstr>
      <vt:lpstr>3. КАЧЕСТВО АРГУМЕНТА. </vt:lpstr>
      <vt:lpstr>4. ФАКТИЧЕСКИЕ ОШИБКИ </vt:lpstr>
      <vt:lpstr>Слайд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Учитель</dc:creator>
  <cp:lastModifiedBy>user</cp:lastModifiedBy>
  <cp:revision>1</cp:revision>
  <dcterms:created xsi:type="dcterms:W3CDTF">2023-11-26T18:49:23Z</dcterms:created>
  <dcterms:modified xsi:type="dcterms:W3CDTF">2023-11-26T18:54:32Z</dcterms:modified>
</cp:coreProperties>
</file>

<file path=docProps/thumbnail.jpeg>
</file>