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86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6B15-FEAE-489F-BD40-911DCEEAF246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9EC-E5B7-433F-895D-2570EF03E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854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6B15-FEAE-489F-BD40-911DCEEAF246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9EC-E5B7-433F-895D-2570EF03E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7556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6B15-FEAE-489F-BD40-911DCEEAF246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9EC-E5B7-433F-895D-2570EF03E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6965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6B15-FEAE-489F-BD40-911DCEEAF246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9EC-E5B7-433F-895D-2570EF03E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4766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6B15-FEAE-489F-BD40-911DCEEAF246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9EC-E5B7-433F-895D-2570EF03E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1426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6B15-FEAE-489F-BD40-911DCEEAF246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9EC-E5B7-433F-895D-2570EF03E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7666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6B15-FEAE-489F-BD40-911DCEEAF246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9EC-E5B7-433F-895D-2570EF03E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9956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6B15-FEAE-489F-BD40-911DCEEAF246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9EC-E5B7-433F-895D-2570EF03E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1885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6B15-FEAE-489F-BD40-911DCEEAF246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9EC-E5B7-433F-895D-2570EF03E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4926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6B15-FEAE-489F-BD40-911DCEEAF246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9EC-E5B7-433F-895D-2570EF03E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817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6B15-FEAE-489F-BD40-911DCEEAF246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F9EC-E5B7-433F-895D-2570EF03E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6235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86B15-FEAE-489F-BD40-911DCEEAF246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CF9EC-E5B7-433F-895D-2570EF03E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396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Изменения в ЕГЭ по русскому языку 2024. 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454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77950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27 задание - сочинение</a:t>
            </a:r>
          </a:p>
          <a:p>
            <a:r>
              <a:rPr lang="ru-RU" dirty="0" smtClean="0"/>
              <a:t>Сочинение по структуре осталось точно таким же, но изменились критерии оценивания и количество абзацев, теперь их восемь.</a:t>
            </a:r>
          </a:p>
          <a:p>
            <a:endParaRPr lang="ru-RU" dirty="0" smtClean="0"/>
          </a:p>
          <a:p>
            <a:r>
              <a:rPr lang="ru-RU" dirty="0" smtClean="0"/>
              <a:t>При комментировании проблемы теперь нужно обязательно привести пример из жизни, читательского или историко-культурного опыта.</a:t>
            </a:r>
          </a:p>
          <a:p>
            <a:r>
              <a:rPr lang="ru-RU" dirty="0" smtClean="0"/>
              <a:t>За комментарий сформулированной проблемы в сочинении дают 3 балла вместо 5, как в прошлом году. </a:t>
            </a:r>
          </a:p>
          <a:p>
            <a:r>
              <a:rPr lang="ru-RU" dirty="0" smtClean="0"/>
              <a:t>Убрали связь между критериями К6 и К10. Теперь, даже допустив речевую ошибку, можно получить 1 балл за критерий «Богатство речи».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3708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4801" y="628650"/>
            <a:ext cx="11055748" cy="5772150"/>
          </a:xfr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5629275" y="3952875"/>
            <a:ext cx="5543550" cy="0"/>
          </a:xfrm>
          <a:prstGeom prst="line">
            <a:avLst/>
          </a:prstGeom>
          <a:scene3d>
            <a:camera prst="orthographicFront"/>
            <a:lightRig rig="threePt" dir="t"/>
          </a:scene3d>
          <a:sp3d contourW="12700">
            <a:contourClr>
              <a:schemeClr val="tx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628775" y="4276725"/>
            <a:ext cx="9305925" cy="0"/>
          </a:xfrm>
          <a:prstGeom prst="line">
            <a:avLst/>
          </a:prstGeom>
          <a:scene3d>
            <a:camera prst="orthographicFront"/>
            <a:lightRig rig="threePt" dir="t"/>
          </a:scene3d>
          <a:sp3d contourW="12700">
            <a:contourClr>
              <a:schemeClr val="tx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8877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Итоговый балл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3925" y="2101850"/>
            <a:ext cx="10515600" cy="4351338"/>
          </a:xfrm>
        </p:spPr>
        <p:txBody>
          <a:bodyPr/>
          <a:lstStyle/>
          <a:p>
            <a:r>
              <a:rPr lang="ru-RU" dirty="0"/>
              <a:t>Уменьшился первичный балл с 54 до 50 из-за изменения количества максимальных баллов за 8, 26 и 27 задание.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116792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419726"/>
            <a:ext cx="10329472" cy="530651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b="1" dirty="0" smtClean="0"/>
              <a:t>Первичные баллы</a:t>
            </a:r>
            <a:r>
              <a:rPr lang="ru-RU" dirty="0" smtClean="0"/>
              <a:t> — это те, которые ученик получает за каждое задание экзамена. Максимальный первичный балл отличается на каждом предмете. Он зависит от количества заданий, их специфики и сложности. Например, максимальное количество первичных баллов на экзамене по русскому — 58, а по истории — 38.</a:t>
            </a:r>
          </a:p>
          <a:p>
            <a:r>
              <a:rPr lang="ru-RU" dirty="0" smtClean="0"/>
              <a:t>С вторичными баллами знакомы все, даже если кто-то не знает, что они так называются. Это первичные баллы, переведённые в 100-балльную систему. Из них складывается сумма баллов для поступления, из них же задаются пороги для прохождения на ту или иную специальность в вузе.</a:t>
            </a:r>
          </a:p>
          <a:p>
            <a:r>
              <a:rPr lang="ru-RU" dirty="0" smtClean="0"/>
              <a:t>Рассмотрим отличия этих баллов на примере выпускницы Кати.</a:t>
            </a:r>
          </a:p>
          <a:p>
            <a:pPr>
              <a:buNone/>
            </a:pPr>
            <a:r>
              <a:rPr lang="ru-RU" dirty="0" smtClean="0"/>
              <a:t>   «</a:t>
            </a:r>
            <a:r>
              <a:rPr lang="ru-RU" dirty="0" smtClean="0"/>
              <a:t>Катя в начале года на первом пробнике заработала 50 первичных баллов по русскому языку и расстроилась. Но она ещё не знала, что это 82 вторичных балла! А для старта подготовки такой результат очень хорош!»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8 задание</a:t>
            </a:r>
          </a:p>
          <a:p>
            <a:pPr algn="ctr"/>
            <a:r>
              <a:rPr lang="ru-RU" dirty="0" smtClean="0"/>
              <a:t>Объём и наполнение задания остался таким же. Изменена система оценивания. Раньше за задание давали 3 балла максимально. Сейчас за полностью правильно выполненное задание дают 2 балла, если есть одна или две ошибки — 1 балл. А Если вы допустили более двух ошибок — 0 баллов.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7766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8062" y="26998"/>
            <a:ext cx="5095875" cy="6831002"/>
          </a:xfrm>
        </p:spPr>
      </p:pic>
    </p:spTree>
    <p:extLst>
      <p:ext uri="{BB962C8B-B14F-4D97-AF65-F5344CB8AC3E}">
        <p14:creationId xmlns:p14="http://schemas.microsoft.com/office/powerpoint/2010/main" xmlns="" val="176027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13 задание</a:t>
            </a:r>
            <a:endParaRPr lang="ru-RU" b="1" dirty="0"/>
          </a:p>
          <a:p>
            <a:r>
              <a:rPr lang="ru-RU" dirty="0"/>
              <a:t>Изменилась формулировка задания. Теперь не получится дать правильный ответ «методом исключения», потому что нужно выбрать несколько вариантов, где слова пишутся </a:t>
            </a:r>
            <a:r>
              <a:rPr lang="ru-RU" dirty="0" smtClean="0"/>
              <a:t>слитно или раздельно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9594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33675" y="3035"/>
            <a:ext cx="6724650" cy="685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8801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14 </a:t>
            </a:r>
            <a:r>
              <a:rPr lang="ru-RU" dirty="0"/>
              <a:t>задание</a:t>
            </a:r>
            <a:endParaRPr lang="ru-RU" b="1" dirty="0"/>
          </a:p>
          <a:p>
            <a:r>
              <a:rPr lang="ru-RU" dirty="0"/>
              <a:t>Изменилась формулировка задания. Теперь не получится дать правильный ответ «методом исключения», потому что нужно выбрать несколько вариантов, где слова пишутся слитно, раздельно или через дефис.</a:t>
            </a:r>
          </a:p>
        </p:txBody>
      </p:sp>
    </p:spTree>
    <p:extLst>
      <p:ext uri="{BB962C8B-B14F-4D97-AF65-F5344CB8AC3E}">
        <p14:creationId xmlns:p14="http://schemas.microsoft.com/office/powerpoint/2010/main" xmlns="" val="382911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95526" y="-13724"/>
            <a:ext cx="6504532" cy="6871724"/>
          </a:xfrm>
        </p:spPr>
      </p:pic>
    </p:spTree>
    <p:extLst>
      <p:ext uri="{BB962C8B-B14F-4D97-AF65-F5344CB8AC3E}">
        <p14:creationId xmlns:p14="http://schemas.microsoft.com/office/powerpoint/2010/main" xmlns="" val="111951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26 задание</a:t>
            </a:r>
          </a:p>
          <a:p>
            <a:r>
              <a:rPr lang="ru-RU" dirty="0" smtClean="0"/>
              <a:t>Уточнили критерии оценивания: если задание решено без ошибок — 3 балла, есть одна ошибка — 2 балла, есть 2 ошибки — 1 балл, есть более двух ошибок — 0 баллов.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9109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00275" y="365125"/>
            <a:ext cx="8453437" cy="6141624"/>
          </a:xfrm>
        </p:spPr>
      </p:pic>
    </p:spTree>
    <p:extLst>
      <p:ext uri="{BB962C8B-B14F-4D97-AF65-F5344CB8AC3E}">
        <p14:creationId xmlns:p14="http://schemas.microsoft.com/office/powerpoint/2010/main" xmlns="" val="313490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271</Words>
  <Application>Microsoft Office PowerPoint</Application>
  <PresentationFormat>Произвольный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Изменения в ЕГЭ по русскому языку 2024. </vt:lpstr>
      <vt:lpstr>Изменения</vt:lpstr>
      <vt:lpstr>Слайд 3</vt:lpstr>
      <vt:lpstr>Изменения</vt:lpstr>
      <vt:lpstr>Слайд 5</vt:lpstr>
      <vt:lpstr>Изменения</vt:lpstr>
      <vt:lpstr>Слайд 7</vt:lpstr>
      <vt:lpstr>Изменения</vt:lpstr>
      <vt:lpstr>Слайд 9</vt:lpstr>
      <vt:lpstr>Изменения</vt:lpstr>
      <vt:lpstr>Слайд 11</vt:lpstr>
      <vt:lpstr>Итоговый балл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ЕГЭ по русскому языку</dc:title>
  <dc:creator>ИРИНА</dc:creator>
  <cp:lastModifiedBy>user</cp:lastModifiedBy>
  <cp:revision>7</cp:revision>
  <dcterms:created xsi:type="dcterms:W3CDTF">2023-09-13T17:49:45Z</dcterms:created>
  <dcterms:modified xsi:type="dcterms:W3CDTF">2024-01-19T09:42:17Z</dcterms:modified>
</cp:coreProperties>
</file>